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6" r:id="rId10"/>
    <p:sldId id="267" r:id="rId11"/>
    <p:sldId id="268" r:id="rId12"/>
    <p:sldId id="270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EC1C82A-624F-4415-90E7-F94E34E2911B}" type="datetimeFigureOut">
              <a:rPr lang="ru-RU" smtClean="0"/>
              <a:pPr/>
              <a:t>01.02.2014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4E2F31F-0DEB-48A4-9E52-39E222E737B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C1C82A-624F-4415-90E7-F94E34E2911B}" type="datetimeFigureOut">
              <a:rPr lang="ru-RU" smtClean="0"/>
              <a:pPr/>
              <a:t>01.02.2014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E2F31F-0DEB-48A4-9E52-39E222E737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C1C82A-624F-4415-90E7-F94E34E2911B}" type="datetimeFigureOut">
              <a:rPr lang="ru-RU" smtClean="0"/>
              <a:pPr/>
              <a:t>01.02.2014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E2F31F-0DEB-48A4-9E52-39E222E737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C1C82A-624F-4415-90E7-F94E34E2911B}" type="datetimeFigureOut">
              <a:rPr lang="ru-RU" smtClean="0"/>
              <a:pPr/>
              <a:t>01.02.2014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E2F31F-0DEB-48A4-9E52-39E222E737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EC1C82A-624F-4415-90E7-F94E34E2911B}" type="datetimeFigureOut">
              <a:rPr lang="ru-RU" smtClean="0"/>
              <a:pPr/>
              <a:t>01.02.2014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4E2F31F-0DEB-48A4-9E52-39E222E737B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C1C82A-624F-4415-90E7-F94E34E2911B}" type="datetimeFigureOut">
              <a:rPr lang="ru-RU" smtClean="0"/>
              <a:pPr/>
              <a:t>01.02.2014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14E2F31F-0DEB-48A4-9E52-39E222E737B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C1C82A-624F-4415-90E7-F94E34E2911B}" type="datetimeFigureOut">
              <a:rPr lang="ru-RU" smtClean="0"/>
              <a:pPr/>
              <a:t>01.02.2014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14E2F31F-0DEB-48A4-9E52-39E222E737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C1C82A-624F-4415-90E7-F94E34E2911B}" type="datetimeFigureOut">
              <a:rPr lang="ru-RU" smtClean="0"/>
              <a:pPr/>
              <a:t>01.02.2014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E2F31F-0DEB-48A4-9E52-39E222E737B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C1C82A-624F-4415-90E7-F94E34E2911B}" type="datetimeFigureOut">
              <a:rPr lang="ru-RU" smtClean="0"/>
              <a:pPr/>
              <a:t>01.02.2014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E2F31F-0DEB-48A4-9E52-39E222E737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EC1C82A-624F-4415-90E7-F94E34E2911B}" type="datetimeFigureOut">
              <a:rPr lang="ru-RU" smtClean="0"/>
              <a:pPr/>
              <a:t>01.02.2014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4E2F31F-0DEB-48A4-9E52-39E222E737B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EC1C82A-624F-4415-90E7-F94E34E2911B}" type="datetimeFigureOut">
              <a:rPr lang="ru-RU" smtClean="0"/>
              <a:pPr/>
              <a:t>01.02.2014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4E2F31F-0DEB-48A4-9E52-39E222E737B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5EC1C82A-624F-4415-90E7-F94E34E2911B}" type="datetimeFigureOut">
              <a:rPr lang="ru-RU" smtClean="0"/>
              <a:pPr/>
              <a:t>01.02.2014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14E2F31F-0DEB-48A4-9E52-39E222E737B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45" r:id="rId1"/>
    <p:sldLayoutId id="2147484046" r:id="rId2"/>
    <p:sldLayoutId id="2147484047" r:id="rId3"/>
    <p:sldLayoutId id="2147484048" r:id="rId4"/>
    <p:sldLayoutId id="2147484049" r:id="rId5"/>
    <p:sldLayoutId id="2147484050" r:id="rId6"/>
    <p:sldLayoutId id="2147484051" r:id="rId7"/>
    <p:sldLayoutId id="2147484052" r:id="rId8"/>
    <p:sldLayoutId id="2147484053" r:id="rId9"/>
    <p:sldLayoutId id="2147484054" r:id="rId10"/>
    <p:sldLayoutId id="2147484055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НАШ РОДНОЙ РУССКИЙ ЯЗЫК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39752" y="4293096"/>
            <a:ext cx="6552728" cy="2376264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«Русский язык – настоящий, сильный, где нужно – строгий, серьезный, где нужно – страстный, где нужно – бойкий и живой».</a:t>
            </a:r>
          </a:p>
          <a:p>
            <a:pPr algn="r"/>
            <a:r>
              <a:rPr lang="ru-RU" dirty="0" smtClean="0"/>
              <a:t>Л.Н. Толстой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5217443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dirty="0" smtClean="0"/>
              <a:t>	Русский язык! Тысячелетиями создавал народ это гибкое, пышное, богатое, умное, поэтическое и трудовое орудие своей жизни, своей мысли, своих чувств, своих надежд, своего гнева, своего великого будущего.</a:t>
            </a:r>
          </a:p>
          <a:p>
            <a:pPr algn="just">
              <a:buNone/>
            </a:pPr>
            <a:r>
              <a:rPr lang="ru-RU" dirty="0" smtClean="0"/>
              <a:t>	Русский народ создал русский язык, яркий, как радуга после весеннего ливня, меткий, как стрела, певучий и богатый, задушевный, как песня над колыбелью.</a:t>
            </a:r>
          </a:p>
          <a:p>
            <a:pPr algn="r">
              <a:buNone/>
            </a:pPr>
            <a:r>
              <a:rPr lang="ru-RU" dirty="0" smtClean="0"/>
              <a:t>(А.Н. Толстой)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5229200"/>
          </a:xfrm>
        </p:spPr>
        <p:txBody>
          <a:bodyPr/>
          <a:lstStyle/>
          <a:p>
            <a:pPr algn="just">
              <a:buNone/>
            </a:pPr>
            <a:r>
              <a:rPr lang="ru-RU" dirty="0" smtClean="0"/>
              <a:t>	Да будет же честь и слава нашему языку, который в богатстве своём течёт, как гордая, величественная река – шумит, гремит – и вдруг, если надобно, смягчается, журчит нежным ручейком и сладостно вливается в душу.</a:t>
            </a:r>
          </a:p>
          <a:p>
            <a:pPr algn="r">
              <a:buNone/>
            </a:pPr>
            <a:r>
              <a:rPr lang="ru-RU" dirty="0" smtClean="0"/>
              <a:t>	(По Н. Карамзину)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Итог урока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Как вы понимаете, что </a:t>
            </a:r>
            <a:r>
              <a:rPr lang="ru-RU" dirty="0" smtClean="0"/>
              <a:t>такое родной </a:t>
            </a:r>
            <a:r>
              <a:rPr lang="ru-RU" dirty="0" smtClean="0"/>
              <a:t>язык.</a:t>
            </a:r>
            <a:endParaRPr lang="ru-RU" dirty="0" smtClean="0"/>
          </a:p>
          <a:p>
            <a:r>
              <a:rPr lang="ru-RU" dirty="0" smtClean="0"/>
              <a:t>Какие родственники есть у нашего родного русского языка?</a:t>
            </a:r>
          </a:p>
          <a:p>
            <a:r>
              <a:rPr lang="ru-RU" dirty="0" smtClean="0"/>
              <a:t>Какие писатели высказывались о русском языке? Почему </a:t>
            </a:r>
            <a:r>
              <a:rPr lang="ru-RU" dirty="0" smtClean="0"/>
              <a:t>он так </a:t>
            </a:r>
            <a:r>
              <a:rPr lang="ru-RU" dirty="0" smtClean="0"/>
              <a:t>привлекает </a:t>
            </a:r>
            <a:r>
              <a:rPr lang="ru-RU" dirty="0" smtClean="0"/>
              <a:t>писателей?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Домашнее задание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Выучите понравившееся вам </a:t>
            </a:r>
            <a:r>
              <a:rPr lang="ru-RU" smtClean="0"/>
              <a:t>высказывание наизусть.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Языковые группы</a:t>
            </a:r>
            <a:endParaRPr lang="ru-RU" sz="2800" dirty="0"/>
          </a:p>
        </p:txBody>
      </p:sp>
      <p:pic>
        <p:nvPicPr>
          <p:cNvPr id="4" name="Содержимое 3" descr="05_DREVO_yazyk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35696" y="1556792"/>
            <a:ext cx="5544616" cy="503610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4" name="Содержимое 3" descr="кирилл и мефодий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27584" y="476672"/>
            <a:ext cx="7673073" cy="575480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994122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Остромирово евангелие</a:t>
            </a:r>
            <a:endParaRPr lang="ru-RU" sz="2800" dirty="0"/>
          </a:p>
        </p:txBody>
      </p:sp>
      <p:pic>
        <p:nvPicPr>
          <p:cNvPr id="4" name="Содержимое 3" descr="остромирово евангелие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78680" y="1646238"/>
            <a:ext cx="6586639" cy="452596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24128" y="188640"/>
            <a:ext cx="2890664" cy="1080119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М. В. Ломоносов</a:t>
            </a:r>
            <a:endParaRPr lang="ru-RU" sz="2800" dirty="0"/>
          </a:p>
        </p:txBody>
      </p:sp>
      <p:pic>
        <p:nvPicPr>
          <p:cNvPr id="4" name="Содержимое 3" descr="ломоносов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3568" y="332656"/>
            <a:ext cx="4680520" cy="619794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4" name="Содержимое 3" descr="росс грамм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8573" y="400902"/>
            <a:ext cx="8073867" cy="603074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188640"/>
            <a:ext cx="8229600" cy="8599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5" name="Содержимое 4" descr="росс грам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11560" y="476672"/>
            <a:ext cx="7973836" cy="603112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68144" y="332656"/>
            <a:ext cx="2880320" cy="963488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А.С. Пушкин</a:t>
            </a:r>
            <a:endParaRPr lang="ru-RU" sz="2800" dirty="0"/>
          </a:p>
        </p:txBody>
      </p:sp>
      <p:pic>
        <p:nvPicPr>
          <p:cNvPr id="4" name="Содержимое 3" descr="5pushki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3568" y="404664"/>
            <a:ext cx="4752357" cy="586581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</p:spPr>
        <p:txBody>
          <a:bodyPr>
            <a:normAutofit/>
          </a:bodyPr>
          <a:lstStyle/>
          <a:p>
            <a:endParaRPr lang="ru-RU" sz="31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	Нет ничего такого в жизни и в нашем сознании, что нельзя было бы передать русским языком. Звучание музыки, блеск красок, игру света, шум и тень садов, громыхание грозы, детский шёпот и шорох морского гравия. Нет таких звуков, образов и мыслей – сложных и простых, - для которых не нашлось бы в нашем языке точного выражения.</a:t>
            </a:r>
          </a:p>
          <a:p>
            <a:pPr algn="r">
              <a:buNone/>
            </a:pPr>
            <a:r>
              <a:rPr lang="ru-RU" dirty="0" smtClean="0"/>
              <a:t>(К. Паустовский)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131</TotalTime>
  <Words>87</Words>
  <Application>Microsoft Office PowerPoint</Application>
  <PresentationFormat>Экран (4:3)</PresentationFormat>
  <Paragraphs>20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Литейная</vt:lpstr>
      <vt:lpstr>НАШ РОДНОЙ РУССКИЙ ЯЗЫК</vt:lpstr>
      <vt:lpstr>Языковые группы</vt:lpstr>
      <vt:lpstr>Слайд 3</vt:lpstr>
      <vt:lpstr>Остромирово евангелие</vt:lpstr>
      <vt:lpstr>М. В. Ломоносов</vt:lpstr>
      <vt:lpstr>Слайд 6</vt:lpstr>
      <vt:lpstr>Слайд 7</vt:lpstr>
      <vt:lpstr>А.С. Пушкин</vt:lpstr>
      <vt:lpstr>Слайд 9</vt:lpstr>
      <vt:lpstr>Слайд 10</vt:lpstr>
      <vt:lpstr>Слайд 11</vt:lpstr>
      <vt:lpstr>Итог урока</vt:lpstr>
      <vt:lpstr>Домашнее задание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НАШ РОДНОЙ РУССКИЙ ЯЗЫК</dc:title>
  <dc:creator>Катя</dc:creator>
  <cp:lastModifiedBy>Катя</cp:lastModifiedBy>
  <cp:revision>15</cp:revision>
  <dcterms:created xsi:type="dcterms:W3CDTF">2012-09-12T19:55:48Z</dcterms:created>
  <dcterms:modified xsi:type="dcterms:W3CDTF">2014-02-01T03:53:24Z</dcterms:modified>
</cp:coreProperties>
</file>